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5" r:id="rId21"/>
    <p:sldId id="274" r:id="rId22"/>
    <p:sldId id="282" r:id="rId23"/>
    <p:sldId id="281" r:id="rId24"/>
    <p:sldId id="280" r:id="rId25"/>
    <p:sldId id="279" r:id="rId26"/>
    <p:sldId id="278" r:id="rId27"/>
    <p:sldId id="277" r:id="rId28"/>
    <p:sldId id="288" r:id="rId29"/>
    <p:sldId id="287" r:id="rId30"/>
    <p:sldId id="286" r:id="rId31"/>
    <p:sldId id="285" r:id="rId32"/>
    <p:sldId id="284" r:id="rId33"/>
    <p:sldId id="283" r:id="rId34"/>
    <p:sldId id="289" r:id="rId3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980731-98FA-4E8D-9958-45AD16B0D687}" v="92" dt="2022-05-27T18:23:47.329"/>
    <p1510:client id="{748C66F6-88D4-1682-01D0-F61A3D4E7B58}" v="19" dt="2022-05-27T18:28:19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27.05.2022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4" descr="Logotipo&#10;&#10;Descrição gerada automaticamente">
            <a:extLst>
              <a:ext uri="{FF2B5EF4-FFF2-40B4-BE49-F238E27FC236}">
                <a16:creationId xmlns:a16="http://schemas.microsoft.com/office/drawing/2014/main" id="{265B1CB4-FBE8-74AF-DC56-393E9E8BB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23" y="244"/>
            <a:ext cx="12199815" cy="685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4" descr="Interface gráfica do usuário&#10;&#10;Descrição gerada automaticamente">
            <a:extLst>
              <a:ext uri="{FF2B5EF4-FFF2-40B4-BE49-F238E27FC236}">
                <a16:creationId xmlns:a16="http://schemas.microsoft.com/office/drawing/2014/main" id="{D6E29C76-083F-0ADB-1A45-5D6E65BEA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8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B62B5F11-7975-17E4-BDC9-422A7CE8AD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092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Texto, Carta&#10;&#10;Descrição gerada automaticamente">
            <a:extLst>
              <a:ext uri="{FF2B5EF4-FFF2-40B4-BE49-F238E27FC236}">
                <a16:creationId xmlns:a16="http://schemas.microsoft.com/office/drawing/2014/main" id="{CFA1E862-4AAC-2E70-0884-1D4DF77A23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1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Texto&#10;&#10;Descrição gerada automaticamente">
            <a:extLst>
              <a:ext uri="{FF2B5EF4-FFF2-40B4-BE49-F238E27FC236}">
                <a16:creationId xmlns:a16="http://schemas.microsoft.com/office/drawing/2014/main" id="{6E7CBA03-620E-7B92-839B-7913737795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5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DC6998E1-2655-7244-4EEC-12AEFAA72D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46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Texto&#10;&#10;Descrição gerada automaticamente">
            <a:extLst>
              <a:ext uri="{FF2B5EF4-FFF2-40B4-BE49-F238E27FC236}">
                <a16:creationId xmlns:a16="http://schemas.microsoft.com/office/drawing/2014/main" id="{E43D2794-E311-DE74-8A09-36BE9C026A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20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Logotipo&#10;&#10;Descrição gerada automaticamente">
            <a:extLst>
              <a:ext uri="{FF2B5EF4-FFF2-40B4-BE49-F238E27FC236}">
                <a16:creationId xmlns:a16="http://schemas.microsoft.com/office/drawing/2014/main" id="{5BEBBBCD-F702-E238-2FD5-AEDF30BD2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81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Texto&#10;&#10;Descrição gerada automaticamente">
            <a:extLst>
              <a:ext uri="{FF2B5EF4-FFF2-40B4-BE49-F238E27FC236}">
                <a16:creationId xmlns:a16="http://schemas.microsoft.com/office/drawing/2014/main" id="{0ED50719-47C9-405B-FA9A-B1B6E8D2C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14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96B95FC9-EB13-07BB-907B-570ACF232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84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BAF02822-7C3C-3465-4FB6-2F2C0D46A9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35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Mapa&#10;&#10;Descrição gerada automaticamente">
            <a:extLst>
              <a:ext uri="{FF2B5EF4-FFF2-40B4-BE49-F238E27FC236}">
                <a16:creationId xmlns:a16="http://schemas.microsoft.com/office/drawing/2014/main" id="{F1BAEC84-6711-B009-7C74-E3BC632FB5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22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Linha do tempo&#10;&#10;Descrição gerada automaticamente">
            <a:extLst>
              <a:ext uri="{FF2B5EF4-FFF2-40B4-BE49-F238E27FC236}">
                <a16:creationId xmlns:a16="http://schemas.microsoft.com/office/drawing/2014/main" id="{CDF815BC-2F3A-505D-5F24-D2159A6E85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72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Calendário&#10;&#10;Descrição gerada automaticamente">
            <a:extLst>
              <a:ext uri="{FF2B5EF4-FFF2-40B4-BE49-F238E27FC236}">
                <a16:creationId xmlns:a16="http://schemas.microsoft.com/office/drawing/2014/main" id="{E275A056-AC58-6307-35C5-BB7DBD93F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64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541FFF61-203D-B364-3DEB-06218BA712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27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id="{504DAEB2-2EBC-C7D3-27ED-75444B5436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B08D4BE6-F73C-19F1-D189-8732074687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20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3C9B8986-19C6-D91B-144C-D74F13F646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40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B13DDB21-CB79-BF6F-9407-DE70E2C57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43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id="{B6897A6F-0B94-25F1-C084-7C84C5C4D9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33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0388B0B9-81D3-49B4-C917-84453F5114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04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id="{D0C6167D-1546-6CCA-4B52-369C685649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075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Texto&#10;&#10;Descrição gerada automaticamente">
            <a:extLst>
              <a:ext uri="{FF2B5EF4-FFF2-40B4-BE49-F238E27FC236}">
                <a16:creationId xmlns:a16="http://schemas.microsoft.com/office/drawing/2014/main" id="{B979F938-3DA3-ABCA-31AA-4C7F3985A1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85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6F51ED84-FD51-9CE4-8D56-DCD76BA97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77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Texto&#10;&#10;Descrição gerada automaticamente">
            <a:extLst>
              <a:ext uri="{FF2B5EF4-FFF2-40B4-BE49-F238E27FC236}">
                <a16:creationId xmlns:a16="http://schemas.microsoft.com/office/drawing/2014/main" id="{AD66DF7D-4471-EFEB-46DB-19761E68FA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89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Calendário&#10;&#10;Descrição gerada automaticamente">
            <a:extLst>
              <a:ext uri="{FF2B5EF4-FFF2-40B4-BE49-F238E27FC236}">
                <a16:creationId xmlns:a16="http://schemas.microsoft.com/office/drawing/2014/main" id="{08E92013-F933-8D63-F589-6D16B6DD86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07C42FC9-E293-8426-F62C-5B61AEF41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46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97543C3-1506-872F-46F9-58FA51BCAE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953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39C88109-E488-01F0-F467-65F4A5752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13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8112C6FB-92C8-D789-ABD2-D1C2EED55F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7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6A509A50-54BF-AB94-6BEB-DCFA21B77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31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BEC0F87A-7E7E-A0F7-83ED-9ACB85D74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528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16629C9C-A3BC-DB8D-5961-5FED2E3D5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83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A8F27919-41B7-762D-B262-499508E568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7450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/>
  <cp:lastModifiedBy/>
  <cp:revision>85</cp:revision>
  <dcterms:created xsi:type="dcterms:W3CDTF">2022-05-27T18:14:56Z</dcterms:created>
  <dcterms:modified xsi:type="dcterms:W3CDTF">2022-05-27T18:31:28Z</dcterms:modified>
</cp:coreProperties>
</file>